
<file path=[Content_Types].xml><?xml version="1.0" encoding="utf-8"?>
<Types xmlns="http://schemas.openxmlformats.org/package/2006/content-types">
  <Default Extension="jpeg" ContentType="image/jpe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8" r:id="rId3"/>
    <p:sldId id="259" r:id="rId4"/>
    <p:sldId id="260" r:id="rId5"/>
    <p:sldId id="261" r:id="rId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2D42FDA-DFCB-6644-BA1D-2F4CCFE9D13B}" v="1" dt="2020-08-05T14:32:02.69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282"/>
    <p:restoredTop sz="96327"/>
  </p:normalViewPr>
  <p:slideViewPr>
    <p:cSldViewPr snapToGrid="0" snapToObjects="1">
      <p:cViewPr varScale="1">
        <p:scale>
          <a:sx n="111" d="100"/>
          <a:sy n="111" d="100"/>
        </p:scale>
        <p:origin x="232" y="84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presProps" Target="presProps.xml"/><Relationship Id="rId12" Type="http://schemas.microsoft.com/office/2015/10/relationships/revisionInfo" Target="revisionInfo.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microsoft.com/office/2016/11/relationships/changesInfo" Target="changesInfos/changesInfo1.xml"/><Relationship Id="rId5" Type="http://schemas.openxmlformats.org/officeDocument/2006/relationships/slide" Target="slides/slide4.xml"/><Relationship Id="rId1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lisha bharmal" userId="ed7905b11131c155" providerId="LiveId" clId="{82D42FDA-DFCB-6644-BA1D-2F4CCFE9D13B}"/>
    <pc:docChg chg="modSld">
      <pc:chgData name="alisha bharmal" userId="ed7905b11131c155" providerId="LiveId" clId="{82D42FDA-DFCB-6644-BA1D-2F4CCFE9D13B}" dt="2020-08-05T15:39:31.474" v="53" actId="20577"/>
      <pc:docMkLst>
        <pc:docMk/>
      </pc:docMkLst>
      <pc:sldChg chg="modSp mod">
        <pc:chgData name="alisha bharmal" userId="ed7905b11131c155" providerId="LiveId" clId="{82D42FDA-DFCB-6644-BA1D-2F4CCFE9D13B}" dt="2020-08-05T15:25:29.839" v="52" actId="20577"/>
        <pc:sldMkLst>
          <pc:docMk/>
          <pc:sldMk cId="2463730899" sldId="256"/>
        </pc:sldMkLst>
        <pc:spChg chg="mod">
          <ac:chgData name="alisha bharmal" userId="ed7905b11131c155" providerId="LiveId" clId="{82D42FDA-DFCB-6644-BA1D-2F4CCFE9D13B}" dt="2020-08-05T15:25:29.839" v="52" actId="20577"/>
          <ac:spMkLst>
            <pc:docMk/>
            <pc:sldMk cId="2463730899" sldId="256"/>
            <ac:spMk id="2" creationId="{2F881ED6-DFA8-BE47-8219-C1663C7F0ACE}"/>
          </ac:spMkLst>
        </pc:spChg>
      </pc:sldChg>
      <pc:sldChg chg="modSp mod">
        <pc:chgData name="alisha bharmal" userId="ed7905b11131c155" providerId="LiveId" clId="{82D42FDA-DFCB-6644-BA1D-2F4CCFE9D13B}" dt="2020-08-05T14:36:50.601" v="28" actId="123"/>
        <pc:sldMkLst>
          <pc:docMk/>
          <pc:sldMk cId="2862328730" sldId="259"/>
        </pc:sldMkLst>
        <pc:spChg chg="mod">
          <ac:chgData name="alisha bharmal" userId="ed7905b11131c155" providerId="LiveId" clId="{82D42FDA-DFCB-6644-BA1D-2F4CCFE9D13B}" dt="2020-08-05T14:36:50.601" v="28" actId="123"/>
          <ac:spMkLst>
            <pc:docMk/>
            <pc:sldMk cId="2862328730" sldId="259"/>
            <ac:spMk id="3" creationId="{CC3BD857-1061-7247-BDF7-F7F56BD81E1D}"/>
          </ac:spMkLst>
        </pc:spChg>
      </pc:sldChg>
      <pc:sldChg chg="modSp mod">
        <pc:chgData name="alisha bharmal" userId="ed7905b11131c155" providerId="LiveId" clId="{82D42FDA-DFCB-6644-BA1D-2F4CCFE9D13B}" dt="2020-08-05T14:36:45.703" v="27" actId="123"/>
        <pc:sldMkLst>
          <pc:docMk/>
          <pc:sldMk cId="1499141149" sldId="260"/>
        </pc:sldMkLst>
        <pc:spChg chg="mod">
          <ac:chgData name="alisha bharmal" userId="ed7905b11131c155" providerId="LiveId" clId="{82D42FDA-DFCB-6644-BA1D-2F4CCFE9D13B}" dt="2020-08-05T14:36:45.703" v="27" actId="123"/>
          <ac:spMkLst>
            <pc:docMk/>
            <pc:sldMk cId="1499141149" sldId="260"/>
            <ac:spMk id="3" creationId="{8039C4E9-1E7A-3B44-A472-2E96227241A6}"/>
          </ac:spMkLst>
        </pc:spChg>
      </pc:sldChg>
      <pc:sldChg chg="modSp mod">
        <pc:chgData name="alisha bharmal" userId="ed7905b11131c155" providerId="LiveId" clId="{82D42FDA-DFCB-6644-BA1D-2F4CCFE9D13B}" dt="2020-08-05T15:39:31.474" v="53" actId="20577"/>
        <pc:sldMkLst>
          <pc:docMk/>
          <pc:sldMk cId="3339263920" sldId="261"/>
        </pc:sldMkLst>
        <pc:spChg chg="mod">
          <ac:chgData name="alisha bharmal" userId="ed7905b11131c155" providerId="LiveId" clId="{82D42FDA-DFCB-6644-BA1D-2F4CCFE9D13B}" dt="2020-08-05T15:39:31.474" v="53" actId="20577"/>
          <ac:spMkLst>
            <pc:docMk/>
            <pc:sldMk cId="3339263920" sldId="261"/>
            <ac:spMk id="4" creationId="{BF984A74-68EC-4345-A2FC-1C3F94E81BA3}"/>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537534-245C-2F4D-9DBF-00DFBA5F7A6E}"/>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7C29FA30-0A0E-EF46-B245-B8F86A7DFA9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9DAB1CE3-AF33-074E-BEFC-B938499B79D8}"/>
              </a:ext>
            </a:extLst>
          </p:cNvPr>
          <p:cNvSpPr>
            <a:spLocks noGrp="1"/>
          </p:cNvSpPr>
          <p:nvPr>
            <p:ph type="dt" sz="half" idx="10"/>
          </p:nvPr>
        </p:nvSpPr>
        <p:spPr/>
        <p:txBody>
          <a:bodyPr/>
          <a:lstStyle/>
          <a:p>
            <a:fld id="{77AB0F3D-23DB-6843-999D-64A19FC6C989}" type="datetimeFigureOut">
              <a:rPr lang="en-US" smtClean="0"/>
              <a:t>8/3/20</a:t>
            </a:fld>
            <a:endParaRPr lang="en-US"/>
          </a:p>
        </p:txBody>
      </p:sp>
      <p:sp>
        <p:nvSpPr>
          <p:cNvPr id="5" name="Footer Placeholder 4">
            <a:extLst>
              <a:ext uri="{FF2B5EF4-FFF2-40B4-BE49-F238E27FC236}">
                <a16:creationId xmlns:a16="http://schemas.microsoft.com/office/drawing/2014/main" id="{402C4351-3838-FD46-8E78-6A8487E6BEF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95305E-8322-EB43-8A88-264CE7146ACD}"/>
              </a:ext>
            </a:extLst>
          </p:cNvPr>
          <p:cNvSpPr>
            <a:spLocks noGrp="1"/>
          </p:cNvSpPr>
          <p:nvPr>
            <p:ph type="sldNum" sz="quarter" idx="12"/>
          </p:nvPr>
        </p:nvSpPr>
        <p:spPr/>
        <p:txBody>
          <a:bodyPr/>
          <a:lstStyle/>
          <a:p>
            <a:fld id="{0E9C00B5-F143-E343-B69B-E78DA62AB192}" type="slidenum">
              <a:rPr lang="en-US" smtClean="0"/>
              <a:t>‹#›</a:t>
            </a:fld>
            <a:endParaRPr lang="en-US"/>
          </a:p>
        </p:txBody>
      </p:sp>
    </p:spTree>
    <p:extLst>
      <p:ext uri="{BB962C8B-B14F-4D97-AF65-F5344CB8AC3E}">
        <p14:creationId xmlns:p14="http://schemas.microsoft.com/office/powerpoint/2010/main" val="40936878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7BFB1E-3DD2-524B-B77A-6905A54C7D9E}"/>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26EBF7D6-B414-2D47-AD4D-F6A8AF2EF60D}"/>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B1498E4B-E8D7-B447-810B-17BC05C0DC92}"/>
              </a:ext>
            </a:extLst>
          </p:cNvPr>
          <p:cNvSpPr>
            <a:spLocks noGrp="1"/>
          </p:cNvSpPr>
          <p:nvPr>
            <p:ph type="dt" sz="half" idx="10"/>
          </p:nvPr>
        </p:nvSpPr>
        <p:spPr/>
        <p:txBody>
          <a:bodyPr/>
          <a:lstStyle/>
          <a:p>
            <a:fld id="{77AB0F3D-23DB-6843-999D-64A19FC6C989}" type="datetimeFigureOut">
              <a:rPr lang="en-US" smtClean="0"/>
              <a:t>8/3/20</a:t>
            </a:fld>
            <a:endParaRPr lang="en-US"/>
          </a:p>
        </p:txBody>
      </p:sp>
      <p:sp>
        <p:nvSpPr>
          <p:cNvPr id="5" name="Footer Placeholder 4">
            <a:extLst>
              <a:ext uri="{FF2B5EF4-FFF2-40B4-BE49-F238E27FC236}">
                <a16:creationId xmlns:a16="http://schemas.microsoft.com/office/drawing/2014/main" id="{0ACADC08-A512-E44D-8615-EE1956535C5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41A9FEA-EB1F-AA49-809E-0348BC0FE71E}"/>
              </a:ext>
            </a:extLst>
          </p:cNvPr>
          <p:cNvSpPr>
            <a:spLocks noGrp="1"/>
          </p:cNvSpPr>
          <p:nvPr>
            <p:ph type="sldNum" sz="quarter" idx="12"/>
          </p:nvPr>
        </p:nvSpPr>
        <p:spPr/>
        <p:txBody>
          <a:bodyPr/>
          <a:lstStyle/>
          <a:p>
            <a:fld id="{0E9C00B5-F143-E343-B69B-E78DA62AB192}" type="slidenum">
              <a:rPr lang="en-US" smtClean="0"/>
              <a:t>‹#›</a:t>
            </a:fld>
            <a:endParaRPr lang="en-US"/>
          </a:p>
        </p:txBody>
      </p:sp>
    </p:spTree>
    <p:extLst>
      <p:ext uri="{BB962C8B-B14F-4D97-AF65-F5344CB8AC3E}">
        <p14:creationId xmlns:p14="http://schemas.microsoft.com/office/powerpoint/2010/main" val="29282564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80DA0F-A4A8-FF47-A7C2-9A4837DBA107}"/>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7B87B8FB-D285-2947-B391-4BCF563AB1E2}"/>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9A6BBD82-2D5C-1C41-B278-172677DDDB66}"/>
              </a:ext>
            </a:extLst>
          </p:cNvPr>
          <p:cNvSpPr>
            <a:spLocks noGrp="1"/>
          </p:cNvSpPr>
          <p:nvPr>
            <p:ph type="dt" sz="half" idx="10"/>
          </p:nvPr>
        </p:nvSpPr>
        <p:spPr/>
        <p:txBody>
          <a:bodyPr/>
          <a:lstStyle/>
          <a:p>
            <a:fld id="{77AB0F3D-23DB-6843-999D-64A19FC6C989}" type="datetimeFigureOut">
              <a:rPr lang="en-US" smtClean="0"/>
              <a:t>8/3/20</a:t>
            </a:fld>
            <a:endParaRPr lang="en-US"/>
          </a:p>
        </p:txBody>
      </p:sp>
      <p:sp>
        <p:nvSpPr>
          <p:cNvPr id="5" name="Footer Placeholder 4">
            <a:extLst>
              <a:ext uri="{FF2B5EF4-FFF2-40B4-BE49-F238E27FC236}">
                <a16:creationId xmlns:a16="http://schemas.microsoft.com/office/drawing/2014/main" id="{6372744B-D11D-9B45-B28E-CFC4278EA4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D822D13-B95E-6D49-9A6D-37527AD08551}"/>
              </a:ext>
            </a:extLst>
          </p:cNvPr>
          <p:cNvSpPr>
            <a:spLocks noGrp="1"/>
          </p:cNvSpPr>
          <p:nvPr>
            <p:ph type="sldNum" sz="quarter" idx="12"/>
          </p:nvPr>
        </p:nvSpPr>
        <p:spPr/>
        <p:txBody>
          <a:bodyPr/>
          <a:lstStyle/>
          <a:p>
            <a:fld id="{0E9C00B5-F143-E343-B69B-E78DA62AB192}" type="slidenum">
              <a:rPr lang="en-US" smtClean="0"/>
              <a:t>‹#›</a:t>
            </a:fld>
            <a:endParaRPr lang="en-US"/>
          </a:p>
        </p:txBody>
      </p:sp>
    </p:spTree>
    <p:extLst>
      <p:ext uri="{BB962C8B-B14F-4D97-AF65-F5344CB8AC3E}">
        <p14:creationId xmlns:p14="http://schemas.microsoft.com/office/powerpoint/2010/main" val="28708078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60BDD0-3C31-8A40-BB44-A823F8C076D1}"/>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345B9C42-74F8-5546-89BC-8132E46F9918}"/>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F6CEC8D6-32F7-4642-A454-04882730C7B6}"/>
              </a:ext>
            </a:extLst>
          </p:cNvPr>
          <p:cNvSpPr>
            <a:spLocks noGrp="1"/>
          </p:cNvSpPr>
          <p:nvPr>
            <p:ph type="dt" sz="half" idx="10"/>
          </p:nvPr>
        </p:nvSpPr>
        <p:spPr/>
        <p:txBody>
          <a:bodyPr/>
          <a:lstStyle/>
          <a:p>
            <a:fld id="{77AB0F3D-23DB-6843-999D-64A19FC6C989}" type="datetimeFigureOut">
              <a:rPr lang="en-US" smtClean="0"/>
              <a:t>8/3/20</a:t>
            </a:fld>
            <a:endParaRPr lang="en-US"/>
          </a:p>
        </p:txBody>
      </p:sp>
      <p:sp>
        <p:nvSpPr>
          <p:cNvPr id="5" name="Footer Placeholder 4">
            <a:extLst>
              <a:ext uri="{FF2B5EF4-FFF2-40B4-BE49-F238E27FC236}">
                <a16:creationId xmlns:a16="http://schemas.microsoft.com/office/drawing/2014/main" id="{9A679518-E983-DB45-81C6-EBD37B2F3D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B06A244-0992-CF45-A83B-9B7D83599524}"/>
              </a:ext>
            </a:extLst>
          </p:cNvPr>
          <p:cNvSpPr>
            <a:spLocks noGrp="1"/>
          </p:cNvSpPr>
          <p:nvPr>
            <p:ph type="sldNum" sz="quarter" idx="12"/>
          </p:nvPr>
        </p:nvSpPr>
        <p:spPr/>
        <p:txBody>
          <a:bodyPr/>
          <a:lstStyle/>
          <a:p>
            <a:fld id="{0E9C00B5-F143-E343-B69B-E78DA62AB192}" type="slidenum">
              <a:rPr lang="en-US" smtClean="0"/>
              <a:t>‹#›</a:t>
            </a:fld>
            <a:endParaRPr lang="en-US"/>
          </a:p>
        </p:txBody>
      </p:sp>
    </p:spTree>
    <p:extLst>
      <p:ext uri="{BB962C8B-B14F-4D97-AF65-F5344CB8AC3E}">
        <p14:creationId xmlns:p14="http://schemas.microsoft.com/office/powerpoint/2010/main" val="4631451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7268F4-B8D3-CA4E-B62B-1B5455D6DC3F}"/>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8519444F-9161-7548-8F62-2EB7D1581EE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FD57B268-3BF2-5D42-8D74-503B405E0E1B}"/>
              </a:ext>
            </a:extLst>
          </p:cNvPr>
          <p:cNvSpPr>
            <a:spLocks noGrp="1"/>
          </p:cNvSpPr>
          <p:nvPr>
            <p:ph type="dt" sz="half" idx="10"/>
          </p:nvPr>
        </p:nvSpPr>
        <p:spPr/>
        <p:txBody>
          <a:bodyPr/>
          <a:lstStyle/>
          <a:p>
            <a:fld id="{77AB0F3D-23DB-6843-999D-64A19FC6C989}" type="datetimeFigureOut">
              <a:rPr lang="en-US" smtClean="0"/>
              <a:t>8/3/20</a:t>
            </a:fld>
            <a:endParaRPr lang="en-US"/>
          </a:p>
        </p:txBody>
      </p:sp>
      <p:sp>
        <p:nvSpPr>
          <p:cNvPr id="5" name="Footer Placeholder 4">
            <a:extLst>
              <a:ext uri="{FF2B5EF4-FFF2-40B4-BE49-F238E27FC236}">
                <a16:creationId xmlns:a16="http://schemas.microsoft.com/office/drawing/2014/main" id="{B027B42C-D43F-2649-8115-B309A66BDD7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4157A7B-2FD5-924C-8D26-0E6F40EC7BFA}"/>
              </a:ext>
            </a:extLst>
          </p:cNvPr>
          <p:cNvSpPr>
            <a:spLocks noGrp="1"/>
          </p:cNvSpPr>
          <p:nvPr>
            <p:ph type="sldNum" sz="quarter" idx="12"/>
          </p:nvPr>
        </p:nvSpPr>
        <p:spPr/>
        <p:txBody>
          <a:bodyPr/>
          <a:lstStyle/>
          <a:p>
            <a:fld id="{0E9C00B5-F143-E343-B69B-E78DA62AB192}" type="slidenum">
              <a:rPr lang="en-US" smtClean="0"/>
              <a:t>‹#›</a:t>
            </a:fld>
            <a:endParaRPr lang="en-US"/>
          </a:p>
        </p:txBody>
      </p:sp>
    </p:spTree>
    <p:extLst>
      <p:ext uri="{BB962C8B-B14F-4D97-AF65-F5344CB8AC3E}">
        <p14:creationId xmlns:p14="http://schemas.microsoft.com/office/powerpoint/2010/main" val="31099340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65BD03-D896-E04C-8D26-1F54980BAAE8}"/>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7445F7F4-38BB-F04B-B11F-95DC69EC90C6}"/>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3AE2CD02-2A83-DC4F-90BD-85AA008B7548}"/>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D6C26A9E-1A90-0C48-AD5C-87988EF33D4C}"/>
              </a:ext>
            </a:extLst>
          </p:cNvPr>
          <p:cNvSpPr>
            <a:spLocks noGrp="1"/>
          </p:cNvSpPr>
          <p:nvPr>
            <p:ph type="dt" sz="half" idx="10"/>
          </p:nvPr>
        </p:nvSpPr>
        <p:spPr/>
        <p:txBody>
          <a:bodyPr/>
          <a:lstStyle/>
          <a:p>
            <a:fld id="{77AB0F3D-23DB-6843-999D-64A19FC6C989}" type="datetimeFigureOut">
              <a:rPr lang="en-US" smtClean="0"/>
              <a:t>8/3/20</a:t>
            </a:fld>
            <a:endParaRPr lang="en-US"/>
          </a:p>
        </p:txBody>
      </p:sp>
      <p:sp>
        <p:nvSpPr>
          <p:cNvPr id="6" name="Footer Placeholder 5">
            <a:extLst>
              <a:ext uri="{FF2B5EF4-FFF2-40B4-BE49-F238E27FC236}">
                <a16:creationId xmlns:a16="http://schemas.microsoft.com/office/drawing/2014/main" id="{93A3C5D0-C404-B341-A4B6-21A79C6A596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054C3C2-4B02-9440-A6A7-60390D97393A}"/>
              </a:ext>
            </a:extLst>
          </p:cNvPr>
          <p:cNvSpPr>
            <a:spLocks noGrp="1"/>
          </p:cNvSpPr>
          <p:nvPr>
            <p:ph type="sldNum" sz="quarter" idx="12"/>
          </p:nvPr>
        </p:nvSpPr>
        <p:spPr/>
        <p:txBody>
          <a:bodyPr/>
          <a:lstStyle/>
          <a:p>
            <a:fld id="{0E9C00B5-F143-E343-B69B-E78DA62AB192}" type="slidenum">
              <a:rPr lang="en-US" smtClean="0"/>
              <a:t>‹#›</a:t>
            </a:fld>
            <a:endParaRPr lang="en-US"/>
          </a:p>
        </p:txBody>
      </p:sp>
    </p:spTree>
    <p:extLst>
      <p:ext uri="{BB962C8B-B14F-4D97-AF65-F5344CB8AC3E}">
        <p14:creationId xmlns:p14="http://schemas.microsoft.com/office/powerpoint/2010/main" val="23638126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EDB5C3-6BB8-174B-B158-99EC178D1FC6}"/>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062A40C4-8A9C-EC48-A532-CE21635341D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1F71205C-874C-B541-B5D3-A997849AAE59}"/>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858ED357-11A6-574D-8FB1-C0E31518369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30DEC834-0E31-5941-8DB0-DFCB0C5C6B57}"/>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71CAF6EC-7DE3-C64B-B774-8E4318FBED79}"/>
              </a:ext>
            </a:extLst>
          </p:cNvPr>
          <p:cNvSpPr>
            <a:spLocks noGrp="1"/>
          </p:cNvSpPr>
          <p:nvPr>
            <p:ph type="dt" sz="half" idx="10"/>
          </p:nvPr>
        </p:nvSpPr>
        <p:spPr/>
        <p:txBody>
          <a:bodyPr/>
          <a:lstStyle/>
          <a:p>
            <a:fld id="{77AB0F3D-23DB-6843-999D-64A19FC6C989}" type="datetimeFigureOut">
              <a:rPr lang="en-US" smtClean="0"/>
              <a:t>8/3/20</a:t>
            </a:fld>
            <a:endParaRPr lang="en-US"/>
          </a:p>
        </p:txBody>
      </p:sp>
      <p:sp>
        <p:nvSpPr>
          <p:cNvPr id="8" name="Footer Placeholder 7">
            <a:extLst>
              <a:ext uri="{FF2B5EF4-FFF2-40B4-BE49-F238E27FC236}">
                <a16:creationId xmlns:a16="http://schemas.microsoft.com/office/drawing/2014/main" id="{2D9473F5-6AC4-3640-A41F-4AF5F7E9F7C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EAC18E4-2B6E-684E-9AED-AC6C0727F236}"/>
              </a:ext>
            </a:extLst>
          </p:cNvPr>
          <p:cNvSpPr>
            <a:spLocks noGrp="1"/>
          </p:cNvSpPr>
          <p:nvPr>
            <p:ph type="sldNum" sz="quarter" idx="12"/>
          </p:nvPr>
        </p:nvSpPr>
        <p:spPr/>
        <p:txBody>
          <a:bodyPr/>
          <a:lstStyle/>
          <a:p>
            <a:fld id="{0E9C00B5-F143-E343-B69B-E78DA62AB192}" type="slidenum">
              <a:rPr lang="en-US" smtClean="0"/>
              <a:t>‹#›</a:t>
            </a:fld>
            <a:endParaRPr lang="en-US"/>
          </a:p>
        </p:txBody>
      </p:sp>
    </p:spTree>
    <p:extLst>
      <p:ext uri="{BB962C8B-B14F-4D97-AF65-F5344CB8AC3E}">
        <p14:creationId xmlns:p14="http://schemas.microsoft.com/office/powerpoint/2010/main" val="25222846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EB1D1B-B5E1-6545-B8F7-301F4BEA2D6B}"/>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7E9D0CCC-6329-4E4C-B0CD-BA04C6B80E83}"/>
              </a:ext>
            </a:extLst>
          </p:cNvPr>
          <p:cNvSpPr>
            <a:spLocks noGrp="1"/>
          </p:cNvSpPr>
          <p:nvPr>
            <p:ph type="dt" sz="half" idx="10"/>
          </p:nvPr>
        </p:nvSpPr>
        <p:spPr/>
        <p:txBody>
          <a:bodyPr/>
          <a:lstStyle/>
          <a:p>
            <a:fld id="{77AB0F3D-23DB-6843-999D-64A19FC6C989}" type="datetimeFigureOut">
              <a:rPr lang="en-US" smtClean="0"/>
              <a:t>8/3/20</a:t>
            </a:fld>
            <a:endParaRPr lang="en-US"/>
          </a:p>
        </p:txBody>
      </p:sp>
      <p:sp>
        <p:nvSpPr>
          <p:cNvPr id="4" name="Footer Placeholder 3">
            <a:extLst>
              <a:ext uri="{FF2B5EF4-FFF2-40B4-BE49-F238E27FC236}">
                <a16:creationId xmlns:a16="http://schemas.microsoft.com/office/drawing/2014/main" id="{D59C9072-CDEB-F448-A2EB-DFECC07C3CA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87CC88A-D3A3-B94F-89AD-A2754D10DEF7}"/>
              </a:ext>
            </a:extLst>
          </p:cNvPr>
          <p:cNvSpPr>
            <a:spLocks noGrp="1"/>
          </p:cNvSpPr>
          <p:nvPr>
            <p:ph type="sldNum" sz="quarter" idx="12"/>
          </p:nvPr>
        </p:nvSpPr>
        <p:spPr/>
        <p:txBody>
          <a:bodyPr/>
          <a:lstStyle/>
          <a:p>
            <a:fld id="{0E9C00B5-F143-E343-B69B-E78DA62AB192}" type="slidenum">
              <a:rPr lang="en-US" smtClean="0"/>
              <a:t>‹#›</a:t>
            </a:fld>
            <a:endParaRPr lang="en-US"/>
          </a:p>
        </p:txBody>
      </p:sp>
    </p:spTree>
    <p:extLst>
      <p:ext uri="{BB962C8B-B14F-4D97-AF65-F5344CB8AC3E}">
        <p14:creationId xmlns:p14="http://schemas.microsoft.com/office/powerpoint/2010/main" val="22228430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214499E-BB4C-8E4A-815E-8773D075CA0A}"/>
              </a:ext>
            </a:extLst>
          </p:cNvPr>
          <p:cNvSpPr>
            <a:spLocks noGrp="1"/>
          </p:cNvSpPr>
          <p:nvPr>
            <p:ph type="dt" sz="half" idx="10"/>
          </p:nvPr>
        </p:nvSpPr>
        <p:spPr/>
        <p:txBody>
          <a:bodyPr/>
          <a:lstStyle/>
          <a:p>
            <a:fld id="{77AB0F3D-23DB-6843-999D-64A19FC6C989}" type="datetimeFigureOut">
              <a:rPr lang="en-US" smtClean="0"/>
              <a:t>8/3/20</a:t>
            </a:fld>
            <a:endParaRPr lang="en-US"/>
          </a:p>
        </p:txBody>
      </p:sp>
      <p:sp>
        <p:nvSpPr>
          <p:cNvPr id="3" name="Footer Placeholder 2">
            <a:extLst>
              <a:ext uri="{FF2B5EF4-FFF2-40B4-BE49-F238E27FC236}">
                <a16:creationId xmlns:a16="http://schemas.microsoft.com/office/drawing/2014/main" id="{67E58D4B-79AE-944A-85DB-E869065A316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DBA3C76-3BE9-E34A-935F-3E46C155E0F2}"/>
              </a:ext>
            </a:extLst>
          </p:cNvPr>
          <p:cNvSpPr>
            <a:spLocks noGrp="1"/>
          </p:cNvSpPr>
          <p:nvPr>
            <p:ph type="sldNum" sz="quarter" idx="12"/>
          </p:nvPr>
        </p:nvSpPr>
        <p:spPr/>
        <p:txBody>
          <a:bodyPr/>
          <a:lstStyle/>
          <a:p>
            <a:fld id="{0E9C00B5-F143-E343-B69B-E78DA62AB192}" type="slidenum">
              <a:rPr lang="en-US" smtClean="0"/>
              <a:t>‹#›</a:t>
            </a:fld>
            <a:endParaRPr lang="en-US"/>
          </a:p>
        </p:txBody>
      </p:sp>
    </p:spTree>
    <p:extLst>
      <p:ext uri="{BB962C8B-B14F-4D97-AF65-F5344CB8AC3E}">
        <p14:creationId xmlns:p14="http://schemas.microsoft.com/office/powerpoint/2010/main" val="30857531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994600-13D7-AB4D-AB1E-13C3AFF6F355}"/>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52348D37-DD53-8741-A6AF-317FFEDAF0F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65A6B260-3262-AA4B-AC20-1230E8AA61B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4FD7F030-E2C4-5841-858B-9971FB3ADE81}"/>
              </a:ext>
            </a:extLst>
          </p:cNvPr>
          <p:cNvSpPr>
            <a:spLocks noGrp="1"/>
          </p:cNvSpPr>
          <p:nvPr>
            <p:ph type="dt" sz="half" idx="10"/>
          </p:nvPr>
        </p:nvSpPr>
        <p:spPr/>
        <p:txBody>
          <a:bodyPr/>
          <a:lstStyle/>
          <a:p>
            <a:fld id="{77AB0F3D-23DB-6843-999D-64A19FC6C989}" type="datetimeFigureOut">
              <a:rPr lang="en-US" smtClean="0"/>
              <a:t>8/3/20</a:t>
            </a:fld>
            <a:endParaRPr lang="en-US"/>
          </a:p>
        </p:txBody>
      </p:sp>
      <p:sp>
        <p:nvSpPr>
          <p:cNvPr id="6" name="Footer Placeholder 5">
            <a:extLst>
              <a:ext uri="{FF2B5EF4-FFF2-40B4-BE49-F238E27FC236}">
                <a16:creationId xmlns:a16="http://schemas.microsoft.com/office/drawing/2014/main" id="{8B435428-8E59-244D-B59B-64AAAE2A155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A102FDA-D6A8-F34D-B753-B502AF1376F0}"/>
              </a:ext>
            </a:extLst>
          </p:cNvPr>
          <p:cNvSpPr>
            <a:spLocks noGrp="1"/>
          </p:cNvSpPr>
          <p:nvPr>
            <p:ph type="sldNum" sz="quarter" idx="12"/>
          </p:nvPr>
        </p:nvSpPr>
        <p:spPr/>
        <p:txBody>
          <a:bodyPr/>
          <a:lstStyle/>
          <a:p>
            <a:fld id="{0E9C00B5-F143-E343-B69B-E78DA62AB192}" type="slidenum">
              <a:rPr lang="en-US" smtClean="0"/>
              <a:t>‹#›</a:t>
            </a:fld>
            <a:endParaRPr lang="en-US"/>
          </a:p>
        </p:txBody>
      </p:sp>
    </p:spTree>
    <p:extLst>
      <p:ext uri="{BB962C8B-B14F-4D97-AF65-F5344CB8AC3E}">
        <p14:creationId xmlns:p14="http://schemas.microsoft.com/office/powerpoint/2010/main" val="2373142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4E336-0295-C544-9DBB-07EFF1229B34}"/>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E26A1F2E-6BCA-6049-A6C2-468801E3929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89A5053-FE2C-7341-8011-83415EFEEFE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58F1F97F-D242-084A-9676-487FFD5B4762}"/>
              </a:ext>
            </a:extLst>
          </p:cNvPr>
          <p:cNvSpPr>
            <a:spLocks noGrp="1"/>
          </p:cNvSpPr>
          <p:nvPr>
            <p:ph type="dt" sz="half" idx="10"/>
          </p:nvPr>
        </p:nvSpPr>
        <p:spPr/>
        <p:txBody>
          <a:bodyPr/>
          <a:lstStyle/>
          <a:p>
            <a:fld id="{77AB0F3D-23DB-6843-999D-64A19FC6C989}" type="datetimeFigureOut">
              <a:rPr lang="en-US" smtClean="0"/>
              <a:t>8/3/20</a:t>
            </a:fld>
            <a:endParaRPr lang="en-US"/>
          </a:p>
        </p:txBody>
      </p:sp>
      <p:sp>
        <p:nvSpPr>
          <p:cNvPr id="6" name="Footer Placeholder 5">
            <a:extLst>
              <a:ext uri="{FF2B5EF4-FFF2-40B4-BE49-F238E27FC236}">
                <a16:creationId xmlns:a16="http://schemas.microsoft.com/office/drawing/2014/main" id="{DB539B2B-E6B6-AF4E-A888-0FE9193DF5C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947ABB1-111B-7F4A-9AE1-E771FF1BAEDE}"/>
              </a:ext>
            </a:extLst>
          </p:cNvPr>
          <p:cNvSpPr>
            <a:spLocks noGrp="1"/>
          </p:cNvSpPr>
          <p:nvPr>
            <p:ph type="sldNum" sz="quarter" idx="12"/>
          </p:nvPr>
        </p:nvSpPr>
        <p:spPr/>
        <p:txBody>
          <a:bodyPr/>
          <a:lstStyle/>
          <a:p>
            <a:fld id="{0E9C00B5-F143-E343-B69B-E78DA62AB192}" type="slidenum">
              <a:rPr lang="en-US" smtClean="0"/>
              <a:t>‹#›</a:t>
            </a:fld>
            <a:endParaRPr lang="en-US"/>
          </a:p>
        </p:txBody>
      </p:sp>
    </p:spTree>
    <p:extLst>
      <p:ext uri="{BB962C8B-B14F-4D97-AF65-F5344CB8AC3E}">
        <p14:creationId xmlns:p14="http://schemas.microsoft.com/office/powerpoint/2010/main" val="15140978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ECF52B2-6025-AE44-ACB9-ED512F6D3A9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5B473B14-99CD-EF4C-B099-D6B4CBF8A1C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6BAA57CF-E703-9A4B-99EB-28FBDA42D5A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7AB0F3D-23DB-6843-999D-64A19FC6C989}" type="datetimeFigureOut">
              <a:rPr lang="en-US" smtClean="0"/>
              <a:t>8/3/20</a:t>
            </a:fld>
            <a:endParaRPr lang="en-US"/>
          </a:p>
        </p:txBody>
      </p:sp>
      <p:sp>
        <p:nvSpPr>
          <p:cNvPr id="5" name="Footer Placeholder 4">
            <a:extLst>
              <a:ext uri="{FF2B5EF4-FFF2-40B4-BE49-F238E27FC236}">
                <a16:creationId xmlns:a16="http://schemas.microsoft.com/office/drawing/2014/main" id="{4975741A-C140-8D4D-A4C1-897229F73A5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D3D7FB8-67A0-3E44-847A-A5D8BF4CAA5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E9C00B5-F143-E343-B69B-E78DA62AB192}" type="slidenum">
              <a:rPr lang="en-US" smtClean="0"/>
              <a:t>‹#›</a:t>
            </a:fld>
            <a:endParaRPr lang="en-US"/>
          </a:p>
        </p:txBody>
      </p:sp>
    </p:spTree>
    <p:extLst>
      <p:ext uri="{BB962C8B-B14F-4D97-AF65-F5344CB8AC3E}">
        <p14:creationId xmlns:p14="http://schemas.microsoft.com/office/powerpoint/2010/main" val="15243542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881ED6-DFA8-BE47-8219-C1663C7F0ACE}"/>
              </a:ext>
            </a:extLst>
          </p:cNvPr>
          <p:cNvSpPr>
            <a:spLocks noGrp="1"/>
          </p:cNvSpPr>
          <p:nvPr>
            <p:ph type="ctrTitle"/>
          </p:nvPr>
        </p:nvSpPr>
        <p:spPr/>
        <p:txBody>
          <a:bodyPr/>
          <a:lstStyle/>
          <a:p>
            <a:r>
              <a:rPr lang="en-US" dirty="0"/>
              <a:t>High Availability Web Application</a:t>
            </a:r>
          </a:p>
        </p:txBody>
      </p:sp>
    </p:spTree>
    <p:extLst>
      <p:ext uri="{BB962C8B-B14F-4D97-AF65-F5344CB8AC3E}">
        <p14:creationId xmlns:p14="http://schemas.microsoft.com/office/powerpoint/2010/main" val="24637308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929E1D2-E456-CC4A-84B7-62E5899F808E}"/>
              </a:ext>
            </a:extLst>
          </p:cNvPr>
          <p:cNvPicPr>
            <a:picLocks noChangeAspect="1"/>
          </p:cNvPicPr>
          <p:nvPr/>
        </p:nvPicPr>
        <p:blipFill>
          <a:blip r:embed="rId2"/>
          <a:stretch>
            <a:fillRect/>
          </a:stretch>
        </p:blipFill>
        <p:spPr>
          <a:xfrm>
            <a:off x="160638" y="308919"/>
            <a:ext cx="11318789" cy="6240161"/>
          </a:xfrm>
          <a:prstGeom prst="rect">
            <a:avLst/>
          </a:prstGeom>
        </p:spPr>
      </p:pic>
      <p:sp>
        <p:nvSpPr>
          <p:cNvPr id="6" name="TextBox 5">
            <a:extLst>
              <a:ext uri="{FF2B5EF4-FFF2-40B4-BE49-F238E27FC236}">
                <a16:creationId xmlns:a16="http://schemas.microsoft.com/office/drawing/2014/main" id="{998F98DD-82BC-5448-BE40-8E9A2E15A5D9}"/>
              </a:ext>
            </a:extLst>
          </p:cNvPr>
          <p:cNvSpPr txBox="1"/>
          <p:nvPr/>
        </p:nvSpPr>
        <p:spPr>
          <a:xfrm>
            <a:off x="160638" y="124253"/>
            <a:ext cx="6474940" cy="369332"/>
          </a:xfrm>
          <a:prstGeom prst="rect">
            <a:avLst/>
          </a:prstGeom>
          <a:noFill/>
        </p:spPr>
        <p:txBody>
          <a:bodyPr wrap="square" rtlCol="0">
            <a:spAutoFit/>
          </a:bodyPr>
          <a:lstStyle/>
          <a:p>
            <a:r>
              <a:rPr lang="en-US" dirty="0"/>
              <a:t>Active / Passive Design with Hot Standby </a:t>
            </a:r>
          </a:p>
        </p:txBody>
      </p:sp>
      <p:sp>
        <p:nvSpPr>
          <p:cNvPr id="7" name="TextBox 6">
            <a:extLst>
              <a:ext uri="{FF2B5EF4-FFF2-40B4-BE49-F238E27FC236}">
                <a16:creationId xmlns:a16="http://schemas.microsoft.com/office/drawing/2014/main" id="{CEAEA7FC-83AB-6541-A9AA-47B100C970CB}"/>
              </a:ext>
            </a:extLst>
          </p:cNvPr>
          <p:cNvSpPr txBox="1"/>
          <p:nvPr/>
        </p:nvSpPr>
        <p:spPr>
          <a:xfrm>
            <a:off x="2471352" y="4473603"/>
            <a:ext cx="1631092" cy="246221"/>
          </a:xfrm>
          <a:prstGeom prst="rect">
            <a:avLst/>
          </a:prstGeom>
          <a:noFill/>
        </p:spPr>
        <p:txBody>
          <a:bodyPr wrap="square" rtlCol="0">
            <a:spAutoFit/>
          </a:bodyPr>
          <a:lstStyle/>
          <a:p>
            <a:r>
              <a:rPr lang="en-US" sz="1000" dirty="0">
                <a:solidFill>
                  <a:srgbClr val="FF0000"/>
                </a:solidFill>
              </a:rPr>
              <a:t>Health probe / Routing</a:t>
            </a:r>
          </a:p>
        </p:txBody>
      </p:sp>
      <p:sp>
        <p:nvSpPr>
          <p:cNvPr id="15" name="TextBox 14">
            <a:extLst>
              <a:ext uri="{FF2B5EF4-FFF2-40B4-BE49-F238E27FC236}">
                <a16:creationId xmlns:a16="http://schemas.microsoft.com/office/drawing/2014/main" id="{5DCA129F-2E70-F240-A056-46856659AF7C}"/>
              </a:ext>
            </a:extLst>
          </p:cNvPr>
          <p:cNvSpPr txBox="1"/>
          <p:nvPr/>
        </p:nvSpPr>
        <p:spPr>
          <a:xfrm>
            <a:off x="2743200" y="3275111"/>
            <a:ext cx="1161535" cy="246221"/>
          </a:xfrm>
          <a:prstGeom prst="rect">
            <a:avLst/>
          </a:prstGeom>
          <a:noFill/>
        </p:spPr>
        <p:txBody>
          <a:bodyPr wrap="square" rtlCol="0">
            <a:spAutoFit/>
          </a:bodyPr>
          <a:lstStyle/>
          <a:p>
            <a:r>
              <a:rPr lang="en-US" sz="1000" dirty="0">
                <a:solidFill>
                  <a:srgbClr val="FF0000"/>
                </a:solidFill>
              </a:rPr>
              <a:t>Content Caching </a:t>
            </a:r>
          </a:p>
        </p:txBody>
      </p:sp>
      <p:sp>
        <p:nvSpPr>
          <p:cNvPr id="21" name="TextBox 20">
            <a:extLst>
              <a:ext uri="{FF2B5EF4-FFF2-40B4-BE49-F238E27FC236}">
                <a16:creationId xmlns:a16="http://schemas.microsoft.com/office/drawing/2014/main" id="{7456D645-13F1-0C45-8E9B-CBA6972F4E92}"/>
              </a:ext>
            </a:extLst>
          </p:cNvPr>
          <p:cNvSpPr txBox="1"/>
          <p:nvPr/>
        </p:nvSpPr>
        <p:spPr>
          <a:xfrm>
            <a:off x="10758616" y="3219905"/>
            <a:ext cx="955589" cy="246221"/>
          </a:xfrm>
          <a:prstGeom prst="rect">
            <a:avLst/>
          </a:prstGeom>
          <a:noFill/>
        </p:spPr>
        <p:txBody>
          <a:bodyPr wrap="square" rtlCol="0">
            <a:spAutoFit/>
          </a:bodyPr>
          <a:lstStyle/>
          <a:p>
            <a:r>
              <a:rPr lang="en-US" sz="1000" dirty="0">
                <a:solidFill>
                  <a:srgbClr val="FF0000"/>
                </a:solidFill>
              </a:rPr>
              <a:t>DB Replication</a:t>
            </a:r>
          </a:p>
        </p:txBody>
      </p:sp>
    </p:spTree>
    <p:extLst>
      <p:ext uri="{BB962C8B-B14F-4D97-AF65-F5344CB8AC3E}">
        <p14:creationId xmlns:p14="http://schemas.microsoft.com/office/powerpoint/2010/main" val="33177400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092703-826E-D342-991D-91C699C86283}"/>
              </a:ext>
            </a:extLst>
          </p:cNvPr>
          <p:cNvSpPr>
            <a:spLocks noGrp="1"/>
          </p:cNvSpPr>
          <p:nvPr>
            <p:ph type="title"/>
          </p:nvPr>
        </p:nvSpPr>
        <p:spPr/>
        <p:txBody>
          <a:bodyPr/>
          <a:lstStyle/>
          <a:p>
            <a:r>
              <a:rPr lang="en-US" dirty="0"/>
              <a:t>Architecture Considerations</a:t>
            </a:r>
          </a:p>
        </p:txBody>
      </p:sp>
      <p:sp>
        <p:nvSpPr>
          <p:cNvPr id="3" name="Content Placeholder 2">
            <a:extLst>
              <a:ext uri="{FF2B5EF4-FFF2-40B4-BE49-F238E27FC236}">
                <a16:creationId xmlns:a16="http://schemas.microsoft.com/office/drawing/2014/main" id="{CC3BD857-1061-7247-BDF7-F7F56BD81E1D}"/>
              </a:ext>
            </a:extLst>
          </p:cNvPr>
          <p:cNvSpPr>
            <a:spLocks noGrp="1"/>
          </p:cNvSpPr>
          <p:nvPr>
            <p:ph idx="1"/>
          </p:nvPr>
        </p:nvSpPr>
        <p:spPr/>
        <p:txBody>
          <a:bodyPr/>
          <a:lstStyle/>
          <a:p>
            <a:pPr algn="just"/>
            <a:r>
              <a:rPr lang="en-GB" b="1" dirty="0"/>
              <a:t>Primary and secondary regions</a:t>
            </a:r>
            <a:r>
              <a:rPr lang="en-GB" dirty="0"/>
              <a:t>. two regions to achieve higher availability. The application is deployed to each region. During normal operations, network traffic is routed to the primary region. If the primary region becomes unavailable, traffic is routed to the secondary region.</a:t>
            </a:r>
          </a:p>
          <a:p>
            <a:pPr algn="just"/>
            <a:r>
              <a:rPr lang="en-GB" b="1" dirty="0"/>
              <a:t>Front Door</a:t>
            </a:r>
            <a:r>
              <a:rPr lang="en-GB" dirty="0"/>
              <a:t>. routes incoming requests to the primary region. If the application running that region becomes unavailable, Front Door fails over to the secondary region.</a:t>
            </a:r>
          </a:p>
          <a:p>
            <a:pPr algn="just"/>
            <a:r>
              <a:rPr lang="en-GB" b="1" dirty="0"/>
              <a:t>Geo-replication</a:t>
            </a:r>
            <a:r>
              <a:rPr lang="en-GB" dirty="0"/>
              <a:t> of SQL Database.</a:t>
            </a:r>
          </a:p>
          <a:p>
            <a:pPr marL="0" indent="0">
              <a:buNone/>
            </a:pPr>
            <a:endParaRPr lang="en-US" dirty="0"/>
          </a:p>
        </p:txBody>
      </p:sp>
    </p:spTree>
    <p:extLst>
      <p:ext uri="{BB962C8B-B14F-4D97-AF65-F5344CB8AC3E}">
        <p14:creationId xmlns:p14="http://schemas.microsoft.com/office/powerpoint/2010/main" val="28623287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A97408-52B2-9E4C-BCF8-EBC2A6540909}"/>
              </a:ext>
            </a:extLst>
          </p:cNvPr>
          <p:cNvSpPr>
            <a:spLocks noGrp="1"/>
          </p:cNvSpPr>
          <p:nvPr>
            <p:ph type="title"/>
          </p:nvPr>
        </p:nvSpPr>
        <p:spPr/>
        <p:txBody>
          <a:bodyPr/>
          <a:lstStyle/>
          <a:p>
            <a:r>
              <a:rPr lang="en-US" dirty="0"/>
              <a:t>High Availability Options</a:t>
            </a:r>
          </a:p>
        </p:txBody>
      </p:sp>
      <p:sp>
        <p:nvSpPr>
          <p:cNvPr id="3" name="Content Placeholder 2">
            <a:extLst>
              <a:ext uri="{FF2B5EF4-FFF2-40B4-BE49-F238E27FC236}">
                <a16:creationId xmlns:a16="http://schemas.microsoft.com/office/drawing/2014/main" id="{8039C4E9-1E7A-3B44-A472-2E96227241A6}"/>
              </a:ext>
            </a:extLst>
          </p:cNvPr>
          <p:cNvSpPr>
            <a:spLocks noGrp="1"/>
          </p:cNvSpPr>
          <p:nvPr>
            <p:ph idx="1"/>
          </p:nvPr>
        </p:nvSpPr>
        <p:spPr/>
        <p:txBody>
          <a:bodyPr>
            <a:normAutofit lnSpcReduction="10000"/>
          </a:bodyPr>
          <a:lstStyle/>
          <a:p>
            <a:pPr algn="just"/>
            <a:r>
              <a:rPr lang="en-GB" dirty="0"/>
              <a:t>Active/passive with hot standby. Traffic goes to one region, while the other waits on hot standby. Hot standby means the VMs in the secondary region are allocated and running at all times.</a:t>
            </a:r>
          </a:p>
          <a:p>
            <a:pPr algn="just"/>
            <a:r>
              <a:rPr lang="en-GB" dirty="0"/>
              <a:t>Active/passive with cold standby. Traffic goes to one region, while the other waits on cold standby. Cold standby means the VMs in the secondary region are not allocated until needed for failover. This approach costs less to run, but will generally take longer to come online during a failure.</a:t>
            </a:r>
          </a:p>
          <a:p>
            <a:pPr algn="just"/>
            <a:r>
              <a:rPr lang="en-GB" dirty="0"/>
              <a:t>Active/active. Both regions are active, and requests are load balanced between them. If one region becomes unavailable, it is taken out of rotation.</a:t>
            </a:r>
          </a:p>
          <a:p>
            <a:endParaRPr lang="en-US" dirty="0"/>
          </a:p>
        </p:txBody>
      </p:sp>
    </p:spTree>
    <p:extLst>
      <p:ext uri="{BB962C8B-B14F-4D97-AF65-F5344CB8AC3E}">
        <p14:creationId xmlns:p14="http://schemas.microsoft.com/office/powerpoint/2010/main" val="14991411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D288EF-6437-4544-A966-F037FBE2BB63}"/>
              </a:ext>
            </a:extLst>
          </p:cNvPr>
          <p:cNvSpPr txBox="1">
            <a:spLocks/>
          </p:cNvSpPr>
          <p:nvPr/>
        </p:nvSpPr>
        <p:spPr>
          <a:xfrm>
            <a:off x="838200" y="365125"/>
            <a:ext cx="10515600" cy="74698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Azure App Service</a:t>
            </a:r>
          </a:p>
        </p:txBody>
      </p:sp>
      <p:sp>
        <p:nvSpPr>
          <p:cNvPr id="4" name="TextBox 3">
            <a:extLst>
              <a:ext uri="{FF2B5EF4-FFF2-40B4-BE49-F238E27FC236}">
                <a16:creationId xmlns:a16="http://schemas.microsoft.com/office/drawing/2014/main" id="{BF984A74-68EC-4345-A2FC-1C3F94E81BA3}"/>
              </a:ext>
            </a:extLst>
          </p:cNvPr>
          <p:cNvSpPr txBox="1"/>
          <p:nvPr/>
        </p:nvSpPr>
        <p:spPr>
          <a:xfrm>
            <a:off x="617316" y="1112108"/>
            <a:ext cx="10736484" cy="4801314"/>
          </a:xfrm>
          <a:prstGeom prst="rect">
            <a:avLst/>
          </a:prstGeom>
          <a:noFill/>
        </p:spPr>
        <p:txBody>
          <a:bodyPr wrap="square" rtlCol="0">
            <a:spAutoFit/>
          </a:bodyPr>
          <a:lstStyle/>
          <a:p>
            <a:pPr marL="285750" indent="-285750" algn="just">
              <a:buFont typeface="Arial" panose="020B0604020202020204" pitchFamily="34" charset="0"/>
              <a:buChar char="•"/>
            </a:pPr>
            <a:r>
              <a:rPr lang="en-GB" dirty="0"/>
              <a:t>App Service, an app runs in an </a:t>
            </a:r>
            <a:r>
              <a:rPr lang="en-GB" i="1" dirty="0"/>
              <a:t>App Service plan</a:t>
            </a:r>
            <a:r>
              <a:rPr lang="en-GB" dirty="0"/>
              <a:t>. An App Service plan defines a set of compute resources for a web app to run. </a:t>
            </a:r>
          </a:p>
          <a:p>
            <a:pPr algn="just"/>
            <a:endParaRPr lang="en-GB" dirty="0"/>
          </a:p>
          <a:p>
            <a:pPr marL="285750" indent="-285750" algn="just">
              <a:buFont typeface="Arial" panose="020B0604020202020204" pitchFamily="34" charset="0"/>
              <a:buChar char="•"/>
            </a:pPr>
            <a:r>
              <a:rPr lang="en-GB" dirty="0"/>
              <a:t>One or more apps can be configured to run on the same computing resources (or in the same App Service plan).</a:t>
            </a:r>
          </a:p>
          <a:p>
            <a:pPr algn="just"/>
            <a:endParaRPr lang="en-GB" dirty="0"/>
          </a:p>
          <a:p>
            <a:pPr marL="285750" indent="-285750" algn="just">
              <a:buFont typeface="Arial" panose="020B0604020202020204" pitchFamily="34" charset="0"/>
              <a:buChar char="•"/>
            </a:pPr>
            <a:r>
              <a:rPr lang="en-GB" dirty="0"/>
              <a:t>When you create an App Service plan in a certain region (for example, West Europe), a set of compute resources  is created for that plan in that region. Whatever apps you put into this App Service plan run on these compute resources as defined by your App Service plan. </a:t>
            </a:r>
          </a:p>
          <a:p>
            <a:pPr marL="285750" indent="-285750" algn="just">
              <a:buFont typeface="Arial" panose="020B0604020202020204" pitchFamily="34" charset="0"/>
              <a:buChar char="•"/>
            </a:pPr>
            <a:endParaRPr lang="en-US" dirty="0"/>
          </a:p>
          <a:p>
            <a:pPr marL="285750" indent="-285750" algn="just">
              <a:buFont typeface="Arial" panose="020B0604020202020204" pitchFamily="34" charset="0"/>
              <a:buChar char="•"/>
            </a:pPr>
            <a:r>
              <a:rPr lang="en-GB" dirty="0"/>
              <a:t>When the app runs, it runs on all the VM instances configured in the App Service plan. If multiple apps are in the same App Service plan, they all share the same VM instances. If you enable diagnostic logs, perform backups, or run </a:t>
            </a:r>
            <a:r>
              <a:rPr lang="en-GB" dirty="0" err="1"/>
              <a:t>WebJobs</a:t>
            </a:r>
            <a:r>
              <a:rPr lang="en-GB" dirty="0"/>
              <a:t>, they also use CPU cycles and memory on these VM instances.</a:t>
            </a:r>
          </a:p>
          <a:p>
            <a:pPr marL="285750" indent="-285750" algn="just">
              <a:buFont typeface="Arial" panose="020B0604020202020204" pitchFamily="34" charset="0"/>
              <a:buChar char="•"/>
            </a:pPr>
            <a:endParaRPr lang="en-GB" dirty="0"/>
          </a:p>
          <a:p>
            <a:pPr marL="285750" indent="-285750" algn="just">
              <a:buFont typeface="Arial" panose="020B0604020202020204" pitchFamily="34" charset="0"/>
              <a:buChar char="•"/>
            </a:pPr>
            <a:r>
              <a:rPr lang="en-GB"/>
              <a:t>If </a:t>
            </a:r>
            <a:r>
              <a:rPr lang="en-GB" dirty="0"/>
              <a:t>the plan is configured to run five VM instances, then all apps in the plan run on all five instances. If the plan is configured for autoscaling, then all apps in the plan are scaled out together based on the </a:t>
            </a:r>
            <a:r>
              <a:rPr lang="en-GB" dirty="0" err="1"/>
              <a:t>autoscale</a:t>
            </a:r>
            <a:r>
              <a:rPr lang="en-GB" dirty="0"/>
              <a:t> settings.</a:t>
            </a:r>
          </a:p>
          <a:p>
            <a:pPr marL="285750" indent="-285750">
              <a:buFont typeface="Arial" panose="020B0604020202020204" pitchFamily="34" charset="0"/>
              <a:buChar char="•"/>
            </a:pPr>
            <a:endParaRPr lang="en-GB" dirty="0"/>
          </a:p>
        </p:txBody>
      </p:sp>
    </p:spTree>
    <p:extLst>
      <p:ext uri="{BB962C8B-B14F-4D97-AF65-F5344CB8AC3E}">
        <p14:creationId xmlns:p14="http://schemas.microsoft.com/office/powerpoint/2010/main" val="333926392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1501</TotalTime>
  <Words>450</Words>
  <Application>Microsoft Macintosh PowerPoint</Application>
  <PresentationFormat>Widescreen</PresentationFormat>
  <Paragraphs>23</Paragraphs>
  <Slides>5</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vt:i4>
      </vt:variant>
    </vt:vector>
  </HeadingPairs>
  <TitlesOfParts>
    <vt:vector size="9" baseType="lpstr">
      <vt:lpstr>Arial</vt:lpstr>
      <vt:lpstr>Calibri</vt:lpstr>
      <vt:lpstr>Calibri Light</vt:lpstr>
      <vt:lpstr>Office Theme</vt:lpstr>
      <vt:lpstr>High Availability Web Application</vt:lpstr>
      <vt:lpstr>PowerPoint Presentation</vt:lpstr>
      <vt:lpstr>Architecture Considerations</vt:lpstr>
      <vt:lpstr>High Availability Options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High Availability Web Server</dc:title>
  <dc:creator>alisha bharmal</dc:creator>
  <cp:lastModifiedBy>alisha bharmal</cp:lastModifiedBy>
  <cp:revision>4</cp:revision>
  <dcterms:created xsi:type="dcterms:W3CDTF">2020-08-04T14:38:33Z</dcterms:created>
  <dcterms:modified xsi:type="dcterms:W3CDTF">2020-08-05T15:39:51Z</dcterms:modified>
</cp:coreProperties>
</file>